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8" r:id="rId5"/>
    <p:sldId id="261" r:id="rId6"/>
    <p:sldId id="269" r:id="rId7"/>
    <p:sldId id="263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DF3AF-C0BE-49B6-BA46-6C38E2978580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2820B-EE12-48BF-A326-31AC26115FE9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8171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2604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3601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1938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6457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627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7676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654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87703-4465-4D1B-9882-5CEED03E1D51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6EB9C-7623-419B-B5D3-ABA42A1EEAF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 New Songs Of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Joy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98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latin typeface="+mj-lt"/>
                <a:ea typeface="ＭＳ Ｐゴシック" pitchFamily="34" charset="-128"/>
                <a:cs typeface="+mj-cs"/>
              </a:rPr>
              <a:t>1998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719772"/>
            <a:ext cx="8189540" cy="301348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With every mountain, every valley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every river, we sing for joy.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With every ocean, every forest,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all creation,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We praise God’s name and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new songs of joy.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 New Songs Of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Joy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98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latin typeface="+mj-lt"/>
                <a:ea typeface="ＭＳ Ｐゴシック" pitchFamily="34" charset="-128"/>
                <a:cs typeface="+mj-cs"/>
              </a:rPr>
              <a:t>1998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1943835"/>
            <a:ext cx="8083624" cy="297033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Every nation, every land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Has felt God’s faithful love.,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Everyone has seen God’s saving power.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All the earth from east to west,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People everywhere,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Raise your voices, give a joyful shout!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1922258"/>
            <a:ext cx="8189540" cy="301348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With every mountain, every valley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every river, we sing for joy.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With every ocean, every forest,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all creation,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We praise God’s name and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new songs of joy.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393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969452"/>
            <a:ext cx="8155632" cy="291909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Sound the trumpet, blow the horn,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Shake the tambourine.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Play the harp and beat upon the drum.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Sing and dance with joyful hearts,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What wonders we have seen,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Sing new songs to praise God, everyone!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1922258"/>
            <a:ext cx="8189540" cy="301348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With every mountain, every valley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every river, we sing for joy.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With every ocean, every forest,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all creation,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We praise God’s name and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new songs of joy.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6662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969452"/>
            <a:ext cx="8155632" cy="291909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Sing this song of joy to God,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Raise your voices high.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 has come with justice and with peace.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Clap your hands and shout for joy,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With earth and sea and sky,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 has won a mighty victory!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719772"/>
            <a:ext cx="8189540" cy="301348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With every mountain, every valley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every river, we sing for joy.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With every ocean, every forest,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all creation,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We praise God’s name and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Sing new songs of joy.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2800" b="1" dirty="0">
              <a:solidFill>
                <a:srgbClr val="000000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 New Songs Of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Joy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98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latin typeface="+mj-lt"/>
                <a:ea typeface="ＭＳ Ｐゴシック" pitchFamily="34" charset="-128"/>
                <a:cs typeface="+mj-cs"/>
              </a:rPr>
              <a:t>1998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WLP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20162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307</Words>
  <Application>Microsoft Office PowerPoint</Application>
  <PresentationFormat>On-screen Show (4:3)</PresentationFormat>
  <Paragraphs>63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3</cp:revision>
  <dcterms:created xsi:type="dcterms:W3CDTF">2015-08-09T06:54:41Z</dcterms:created>
  <dcterms:modified xsi:type="dcterms:W3CDTF">2016-02-04T06:14:24Z</dcterms:modified>
</cp:coreProperties>
</file>